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372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04E9-080A-4915-964D-384146475BA2}" type="datetimeFigureOut">
              <a:rPr lang="da-DK" smtClean="0"/>
              <a:t>20-06-2016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1C849-314C-4E47-B3E9-FDD5AF071655}" type="slidenum">
              <a:rPr lang="da-DK" smtClean="0"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5" Type="http://schemas.openxmlformats.org/officeDocument/2006/relationships/image" Target="../media/image2.png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998" y="6360163"/>
            <a:ext cx="472982" cy="432033"/>
          </a:xfrm>
          <a:prstGeom prst="rect">
            <a:avLst/>
          </a:prstGeom>
        </p:spPr>
      </p:pic>
      <p:pic>
        <p:nvPicPr>
          <p:cNvPr id="2" name="juni_slo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21544" y="206375"/>
            <a:ext cx="5995988" cy="59959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80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Skærmshow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</vt:i4>
      </vt:variant>
    </vt:vector>
  </HeadingPairs>
  <TitlesOfParts>
    <vt:vector size="2" baseType="lpstr">
      <vt:lpstr>Kontortema</vt:lpstr>
      <vt:lpstr>Dias nummer 1</vt:lpstr>
    </vt:vector>
  </TitlesOfParts>
  <Company>Københavns kommune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z18r</dc:creator>
  <cp:lastModifiedBy>z18r</cp:lastModifiedBy>
  <cp:revision>1</cp:revision>
  <dcterms:created xsi:type="dcterms:W3CDTF">2016-06-20T13:56:27Z</dcterms:created>
  <dcterms:modified xsi:type="dcterms:W3CDTF">2016-06-20T13:56:48Z</dcterms:modified>
</cp:coreProperties>
</file>