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72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87B7-415E-4273-AAE9-500F65DD0C5B}" type="datetimeFigureOut">
              <a:rPr lang="da-DK" smtClean="0"/>
              <a:pPr/>
              <a:t>20-06-2016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56AE-574F-4973-A622-5C0DD655DA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5" Type="http://schemas.openxmlformats.org/officeDocument/2006/relationships/image" Target="../media/image2.png"/><Relationship Id="rId4" Type="http://schemas.microsoft.com/office/2007/relationships/media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8" y="6360163"/>
            <a:ext cx="472982" cy="432033"/>
          </a:xfrm>
          <a:prstGeom prst="rect">
            <a:avLst/>
          </a:prstGeom>
        </p:spPr>
      </p:pic>
      <p:pic>
        <p:nvPicPr>
          <p:cNvPr id="4" name="21marts_slow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4425" y="270032"/>
            <a:ext cx="6306146" cy="6306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9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Skærmshow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Dias nummer 1</vt:lpstr>
    </vt:vector>
  </TitlesOfParts>
  <Company>Københavns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z18r</dc:creator>
  <cp:lastModifiedBy>z18r</cp:lastModifiedBy>
  <cp:revision>2</cp:revision>
  <dcterms:created xsi:type="dcterms:W3CDTF">2016-06-20T13:49:04Z</dcterms:created>
  <dcterms:modified xsi:type="dcterms:W3CDTF">2016-06-20T13:57:02Z</dcterms:modified>
</cp:coreProperties>
</file>